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0" r:id="rId5"/>
    <p:sldId id="261" r:id="rId6"/>
    <p:sldId id="259" r:id="rId7"/>
    <p:sldId id="262" r:id="rId8"/>
    <p:sldId id="263" r:id="rId9"/>
    <p:sldId id="264" r:id="rId10"/>
    <p:sldId id="265" r:id="rId11"/>
    <p:sldId id="276" r:id="rId12"/>
    <p:sldId id="277" r:id="rId13"/>
    <p:sldId id="278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9" r:id="rId25"/>
    <p:sldId id="280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06" autoAdjust="0"/>
    <p:restoredTop sz="94660"/>
  </p:normalViewPr>
  <p:slideViewPr>
    <p:cSldViewPr snapToGrid="0">
      <p:cViewPr varScale="1">
        <p:scale>
          <a:sx n="83" d="100"/>
          <a:sy n="83" d="100"/>
        </p:scale>
        <p:origin x="390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34E0E0D-9C46-4F88-85CF-687288C40B8C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5A3DDEAD-407A-4EFC-9BFE-85A452DA6EAA}">
      <dgm:prSet phldrT="[텍스트]"/>
      <dgm:spPr/>
      <dgm:t>
        <a:bodyPr/>
        <a:lstStyle/>
        <a:p>
          <a:pPr latinLnBrk="1"/>
          <a:r>
            <a:rPr lang="ko-KR" altLang="en-US" dirty="0"/>
            <a:t>코딩</a:t>
          </a:r>
        </a:p>
      </dgm:t>
    </dgm:pt>
    <dgm:pt modelId="{BB6AB4F8-A122-4922-B4EB-ABA8C12F910A}" type="parTrans" cxnId="{4368B5A3-A616-40E7-8EAF-B716D7C5D02E}">
      <dgm:prSet/>
      <dgm:spPr/>
      <dgm:t>
        <a:bodyPr/>
        <a:lstStyle/>
        <a:p>
          <a:pPr latinLnBrk="1"/>
          <a:endParaRPr lang="ko-KR" altLang="en-US"/>
        </a:p>
      </dgm:t>
    </dgm:pt>
    <dgm:pt modelId="{4262FD4B-472B-4863-8B08-2E0E58CB5B1B}" type="sibTrans" cxnId="{4368B5A3-A616-40E7-8EAF-B716D7C5D02E}">
      <dgm:prSet/>
      <dgm:spPr/>
      <dgm:t>
        <a:bodyPr/>
        <a:lstStyle/>
        <a:p>
          <a:pPr latinLnBrk="1"/>
          <a:endParaRPr lang="ko-KR" altLang="en-US"/>
        </a:p>
      </dgm:t>
    </dgm:pt>
    <dgm:pt modelId="{51A98564-9178-426E-99F4-6009AED35EA4}">
      <dgm:prSet phldrT="[텍스트]"/>
      <dgm:spPr/>
      <dgm:t>
        <a:bodyPr/>
        <a:lstStyle/>
        <a:p>
          <a:pPr latinLnBrk="1"/>
          <a:r>
            <a:rPr lang="ko-KR" altLang="en-US" dirty="0"/>
            <a:t>컴파일</a:t>
          </a:r>
        </a:p>
      </dgm:t>
    </dgm:pt>
    <dgm:pt modelId="{BF320ED7-1908-4D47-BCDA-4C582C19C22F}" type="parTrans" cxnId="{0D945BDC-3C6A-421E-A89A-AF8C43D7323E}">
      <dgm:prSet/>
      <dgm:spPr/>
      <dgm:t>
        <a:bodyPr/>
        <a:lstStyle/>
        <a:p>
          <a:pPr latinLnBrk="1"/>
          <a:endParaRPr lang="ko-KR" altLang="en-US"/>
        </a:p>
      </dgm:t>
    </dgm:pt>
    <dgm:pt modelId="{E823DE78-FA04-413E-8606-2C75A1AFAD34}" type="sibTrans" cxnId="{0D945BDC-3C6A-421E-A89A-AF8C43D7323E}">
      <dgm:prSet/>
      <dgm:spPr/>
      <dgm:t>
        <a:bodyPr/>
        <a:lstStyle/>
        <a:p>
          <a:pPr latinLnBrk="1"/>
          <a:endParaRPr lang="ko-KR" altLang="en-US"/>
        </a:p>
      </dgm:t>
    </dgm:pt>
    <dgm:pt modelId="{228DC90D-AE6A-4174-A316-2D17A882F7BE}">
      <dgm:prSet phldrT="[텍스트]"/>
      <dgm:spPr/>
      <dgm:t>
        <a:bodyPr/>
        <a:lstStyle/>
        <a:p>
          <a:pPr latinLnBrk="1"/>
          <a:r>
            <a:rPr lang="ko-KR" altLang="en-US" dirty="0"/>
            <a:t>업로드</a:t>
          </a:r>
        </a:p>
      </dgm:t>
    </dgm:pt>
    <dgm:pt modelId="{3F5B9DB8-E2E5-46E9-AA29-90DD97EAC744}" type="parTrans" cxnId="{06A6844D-8901-4E7E-A8C2-B31542BE392C}">
      <dgm:prSet/>
      <dgm:spPr/>
      <dgm:t>
        <a:bodyPr/>
        <a:lstStyle/>
        <a:p>
          <a:pPr latinLnBrk="1"/>
          <a:endParaRPr lang="ko-KR" altLang="en-US"/>
        </a:p>
      </dgm:t>
    </dgm:pt>
    <dgm:pt modelId="{E0BE9E55-3741-4553-984C-AD503CF68826}" type="sibTrans" cxnId="{06A6844D-8901-4E7E-A8C2-B31542BE392C}">
      <dgm:prSet/>
      <dgm:spPr/>
      <dgm:t>
        <a:bodyPr/>
        <a:lstStyle/>
        <a:p>
          <a:pPr latinLnBrk="1"/>
          <a:endParaRPr lang="ko-KR" altLang="en-US"/>
        </a:p>
      </dgm:t>
    </dgm:pt>
    <dgm:pt modelId="{35986C5D-5557-42FB-B701-142C65F404B5}" type="pres">
      <dgm:prSet presAssocID="{834E0E0D-9C46-4F88-85CF-687288C40B8C}" presName="Name0" presStyleCnt="0">
        <dgm:presLayoutVars>
          <dgm:dir/>
          <dgm:resizeHandles val="exact"/>
        </dgm:presLayoutVars>
      </dgm:prSet>
      <dgm:spPr/>
    </dgm:pt>
    <dgm:pt modelId="{050244CA-6309-43B8-8C9C-F43C6A90B53A}" type="pres">
      <dgm:prSet presAssocID="{5A3DDEAD-407A-4EFC-9BFE-85A452DA6EAA}" presName="node" presStyleLbl="node1" presStyleIdx="0" presStyleCnt="3">
        <dgm:presLayoutVars>
          <dgm:bulletEnabled val="1"/>
        </dgm:presLayoutVars>
      </dgm:prSet>
      <dgm:spPr/>
    </dgm:pt>
    <dgm:pt modelId="{D725FEA3-2C4B-4443-9C60-A70A68BCBEDB}" type="pres">
      <dgm:prSet presAssocID="{4262FD4B-472B-4863-8B08-2E0E58CB5B1B}" presName="sibTrans" presStyleLbl="sibTrans2D1" presStyleIdx="0" presStyleCnt="2"/>
      <dgm:spPr/>
    </dgm:pt>
    <dgm:pt modelId="{3E9077AE-A66A-48B7-B80F-16463FB4248A}" type="pres">
      <dgm:prSet presAssocID="{4262FD4B-472B-4863-8B08-2E0E58CB5B1B}" presName="connectorText" presStyleLbl="sibTrans2D1" presStyleIdx="0" presStyleCnt="2"/>
      <dgm:spPr/>
    </dgm:pt>
    <dgm:pt modelId="{999DFB4B-FCB4-48F1-B443-38C66D78094A}" type="pres">
      <dgm:prSet presAssocID="{51A98564-9178-426E-99F4-6009AED35EA4}" presName="node" presStyleLbl="node1" presStyleIdx="1" presStyleCnt="3">
        <dgm:presLayoutVars>
          <dgm:bulletEnabled val="1"/>
        </dgm:presLayoutVars>
      </dgm:prSet>
      <dgm:spPr/>
    </dgm:pt>
    <dgm:pt modelId="{A6A23C67-2A3A-4720-B090-ABCF4FCAE3F1}" type="pres">
      <dgm:prSet presAssocID="{E823DE78-FA04-413E-8606-2C75A1AFAD34}" presName="sibTrans" presStyleLbl="sibTrans2D1" presStyleIdx="1" presStyleCnt="2"/>
      <dgm:spPr/>
    </dgm:pt>
    <dgm:pt modelId="{ED0818A6-33E8-4F71-98BE-1C1D3950EBB3}" type="pres">
      <dgm:prSet presAssocID="{E823DE78-FA04-413E-8606-2C75A1AFAD34}" presName="connectorText" presStyleLbl="sibTrans2D1" presStyleIdx="1" presStyleCnt="2"/>
      <dgm:spPr/>
    </dgm:pt>
    <dgm:pt modelId="{0C286950-4C9D-485A-B3F7-329EC8C28813}" type="pres">
      <dgm:prSet presAssocID="{228DC90D-AE6A-4174-A316-2D17A882F7BE}" presName="node" presStyleLbl="node1" presStyleIdx="2" presStyleCnt="3">
        <dgm:presLayoutVars>
          <dgm:bulletEnabled val="1"/>
        </dgm:presLayoutVars>
      </dgm:prSet>
      <dgm:spPr/>
    </dgm:pt>
  </dgm:ptLst>
  <dgm:cxnLst>
    <dgm:cxn modelId="{7CAE3B2A-F596-4DEA-81F3-573B38666383}" type="presOf" srcId="{E823DE78-FA04-413E-8606-2C75A1AFAD34}" destId="{ED0818A6-33E8-4F71-98BE-1C1D3950EBB3}" srcOrd="1" destOrd="0" presId="urn:microsoft.com/office/officeart/2005/8/layout/process1"/>
    <dgm:cxn modelId="{A6340262-1AC1-4E33-AD77-4F9C5BF1B1E0}" type="presOf" srcId="{5A3DDEAD-407A-4EFC-9BFE-85A452DA6EAA}" destId="{050244CA-6309-43B8-8C9C-F43C6A90B53A}" srcOrd="0" destOrd="0" presId="urn:microsoft.com/office/officeart/2005/8/layout/process1"/>
    <dgm:cxn modelId="{3EB8A56B-468B-424F-B7BE-A15B90943C51}" type="presOf" srcId="{E823DE78-FA04-413E-8606-2C75A1AFAD34}" destId="{A6A23C67-2A3A-4720-B090-ABCF4FCAE3F1}" srcOrd="0" destOrd="0" presId="urn:microsoft.com/office/officeart/2005/8/layout/process1"/>
    <dgm:cxn modelId="{06A6844D-8901-4E7E-A8C2-B31542BE392C}" srcId="{834E0E0D-9C46-4F88-85CF-687288C40B8C}" destId="{228DC90D-AE6A-4174-A316-2D17A882F7BE}" srcOrd="2" destOrd="0" parTransId="{3F5B9DB8-E2E5-46E9-AA29-90DD97EAC744}" sibTransId="{E0BE9E55-3741-4553-984C-AD503CF68826}"/>
    <dgm:cxn modelId="{5DBFDE9B-1BDD-4C06-81A2-BCE34D1E5577}" type="presOf" srcId="{4262FD4B-472B-4863-8B08-2E0E58CB5B1B}" destId="{D725FEA3-2C4B-4443-9C60-A70A68BCBEDB}" srcOrd="0" destOrd="0" presId="urn:microsoft.com/office/officeart/2005/8/layout/process1"/>
    <dgm:cxn modelId="{4368B5A3-A616-40E7-8EAF-B716D7C5D02E}" srcId="{834E0E0D-9C46-4F88-85CF-687288C40B8C}" destId="{5A3DDEAD-407A-4EFC-9BFE-85A452DA6EAA}" srcOrd="0" destOrd="0" parTransId="{BB6AB4F8-A122-4922-B4EB-ABA8C12F910A}" sibTransId="{4262FD4B-472B-4863-8B08-2E0E58CB5B1B}"/>
    <dgm:cxn modelId="{3C76BCA6-706C-464D-ADF7-B6D0FEF58237}" type="presOf" srcId="{4262FD4B-472B-4863-8B08-2E0E58CB5B1B}" destId="{3E9077AE-A66A-48B7-B80F-16463FB4248A}" srcOrd="1" destOrd="0" presId="urn:microsoft.com/office/officeart/2005/8/layout/process1"/>
    <dgm:cxn modelId="{20657BA8-450B-4825-82FE-9D49CC850780}" type="presOf" srcId="{51A98564-9178-426E-99F4-6009AED35EA4}" destId="{999DFB4B-FCB4-48F1-B443-38C66D78094A}" srcOrd="0" destOrd="0" presId="urn:microsoft.com/office/officeart/2005/8/layout/process1"/>
    <dgm:cxn modelId="{FA4C9CBD-CD3E-4E19-B36A-A5ED7A5E0DDA}" type="presOf" srcId="{228DC90D-AE6A-4174-A316-2D17A882F7BE}" destId="{0C286950-4C9D-485A-B3F7-329EC8C28813}" srcOrd="0" destOrd="0" presId="urn:microsoft.com/office/officeart/2005/8/layout/process1"/>
    <dgm:cxn modelId="{D2164BD5-3DF3-4050-AAA2-A7C5796015A3}" type="presOf" srcId="{834E0E0D-9C46-4F88-85CF-687288C40B8C}" destId="{35986C5D-5557-42FB-B701-142C65F404B5}" srcOrd="0" destOrd="0" presId="urn:microsoft.com/office/officeart/2005/8/layout/process1"/>
    <dgm:cxn modelId="{0D945BDC-3C6A-421E-A89A-AF8C43D7323E}" srcId="{834E0E0D-9C46-4F88-85CF-687288C40B8C}" destId="{51A98564-9178-426E-99F4-6009AED35EA4}" srcOrd="1" destOrd="0" parTransId="{BF320ED7-1908-4D47-BCDA-4C582C19C22F}" sibTransId="{E823DE78-FA04-413E-8606-2C75A1AFAD34}"/>
    <dgm:cxn modelId="{11B2D532-5A03-4886-BB01-46251D220514}" type="presParOf" srcId="{35986C5D-5557-42FB-B701-142C65F404B5}" destId="{050244CA-6309-43B8-8C9C-F43C6A90B53A}" srcOrd="0" destOrd="0" presId="urn:microsoft.com/office/officeart/2005/8/layout/process1"/>
    <dgm:cxn modelId="{952CC21E-B4AF-4846-A592-373AE1EEBFED}" type="presParOf" srcId="{35986C5D-5557-42FB-B701-142C65F404B5}" destId="{D725FEA3-2C4B-4443-9C60-A70A68BCBEDB}" srcOrd="1" destOrd="0" presId="urn:microsoft.com/office/officeart/2005/8/layout/process1"/>
    <dgm:cxn modelId="{B197D55B-CC67-474E-8ED6-546CFC6CF619}" type="presParOf" srcId="{D725FEA3-2C4B-4443-9C60-A70A68BCBEDB}" destId="{3E9077AE-A66A-48B7-B80F-16463FB4248A}" srcOrd="0" destOrd="0" presId="urn:microsoft.com/office/officeart/2005/8/layout/process1"/>
    <dgm:cxn modelId="{B7B6C5B0-B20A-42FA-A13F-3BC45FF88791}" type="presParOf" srcId="{35986C5D-5557-42FB-B701-142C65F404B5}" destId="{999DFB4B-FCB4-48F1-B443-38C66D78094A}" srcOrd="2" destOrd="0" presId="urn:microsoft.com/office/officeart/2005/8/layout/process1"/>
    <dgm:cxn modelId="{79D2E309-9577-47C8-A28F-5610ABF0DCD1}" type="presParOf" srcId="{35986C5D-5557-42FB-B701-142C65F404B5}" destId="{A6A23C67-2A3A-4720-B090-ABCF4FCAE3F1}" srcOrd="3" destOrd="0" presId="urn:microsoft.com/office/officeart/2005/8/layout/process1"/>
    <dgm:cxn modelId="{21D7C175-9DA0-4CD8-9AB8-C4E609650CE3}" type="presParOf" srcId="{A6A23C67-2A3A-4720-B090-ABCF4FCAE3F1}" destId="{ED0818A6-33E8-4F71-98BE-1C1D3950EBB3}" srcOrd="0" destOrd="0" presId="urn:microsoft.com/office/officeart/2005/8/layout/process1"/>
    <dgm:cxn modelId="{C0921FEB-333C-4F8A-92A4-DFD5E508E0A8}" type="presParOf" srcId="{35986C5D-5557-42FB-B701-142C65F404B5}" destId="{0C286950-4C9D-485A-B3F7-329EC8C28813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0244CA-6309-43B8-8C9C-F43C6A90B53A}">
      <dsp:nvSpPr>
        <dsp:cNvPr id="0" name=""/>
        <dsp:cNvSpPr/>
      </dsp:nvSpPr>
      <dsp:spPr>
        <a:xfrm>
          <a:off x="7143" y="2068777"/>
          <a:ext cx="2135187" cy="128111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4300" kern="1200" dirty="0"/>
            <a:t>코딩</a:t>
          </a:r>
        </a:p>
      </dsp:txBody>
      <dsp:txXfrm>
        <a:off x="44665" y="2106299"/>
        <a:ext cx="2060143" cy="1206068"/>
      </dsp:txXfrm>
    </dsp:sp>
    <dsp:sp modelId="{D725FEA3-2C4B-4443-9C60-A70A68BCBEDB}">
      <dsp:nvSpPr>
        <dsp:cNvPr id="0" name=""/>
        <dsp:cNvSpPr/>
      </dsp:nvSpPr>
      <dsp:spPr>
        <a:xfrm>
          <a:off x="2355850" y="2444570"/>
          <a:ext cx="452659" cy="5295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2200" kern="1200"/>
        </a:p>
      </dsp:txBody>
      <dsp:txXfrm>
        <a:off x="2355850" y="2550475"/>
        <a:ext cx="316861" cy="317716"/>
      </dsp:txXfrm>
    </dsp:sp>
    <dsp:sp modelId="{999DFB4B-FCB4-48F1-B443-38C66D78094A}">
      <dsp:nvSpPr>
        <dsp:cNvPr id="0" name=""/>
        <dsp:cNvSpPr/>
      </dsp:nvSpPr>
      <dsp:spPr>
        <a:xfrm>
          <a:off x="2996406" y="2068777"/>
          <a:ext cx="2135187" cy="128111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4300" kern="1200" dirty="0"/>
            <a:t>컴파일</a:t>
          </a:r>
        </a:p>
      </dsp:txBody>
      <dsp:txXfrm>
        <a:off x="3033928" y="2106299"/>
        <a:ext cx="2060143" cy="1206068"/>
      </dsp:txXfrm>
    </dsp:sp>
    <dsp:sp modelId="{A6A23C67-2A3A-4720-B090-ABCF4FCAE3F1}">
      <dsp:nvSpPr>
        <dsp:cNvPr id="0" name=""/>
        <dsp:cNvSpPr/>
      </dsp:nvSpPr>
      <dsp:spPr>
        <a:xfrm>
          <a:off x="5345112" y="2444570"/>
          <a:ext cx="452659" cy="5295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2200" kern="1200"/>
        </a:p>
      </dsp:txBody>
      <dsp:txXfrm>
        <a:off x="5345112" y="2550475"/>
        <a:ext cx="316861" cy="317716"/>
      </dsp:txXfrm>
    </dsp:sp>
    <dsp:sp modelId="{0C286950-4C9D-485A-B3F7-329EC8C28813}">
      <dsp:nvSpPr>
        <dsp:cNvPr id="0" name=""/>
        <dsp:cNvSpPr/>
      </dsp:nvSpPr>
      <dsp:spPr>
        <a:xfrm>
          <a:off x="5985668" y="2068777"/>
          <a:ext cx="2135187" cy="128111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4300" kern="1200" dirty="0"/>
            <a:t>업로드</a:t>
          </a:r>
        </a:p>
      </dsp:txBody>
      <dsp:txXfrm>
        <a:off x="6023190" y="2106299"/>
        <a:ext cx="2060143" cy="12060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ADAAF-8A25-4354-910A-2D468AE9F9BA}" type="datetimeFigureOut">
              <a:rPr lang="ko-KR" altLang="en-US" smtClean="0"/>
              <a:t>2024-08-05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4D579-3A82-4BBD-959B-D919D62DAF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51021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ADAAF-8A25-4354-910A-2D468AE9F9BA}" type="datetimeFigureOut">
              <a:rPr lang="ko-KR" altLang="en-US" smtClean="0"/>
              <a:t>2024-08-05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4D579-3A82-4BBD-959B-D919D62DAF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21809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ADAAF-8A25-4354-910A-2D468AE9F9BA}" type="datetimeFigureOut">
              <a:rPr lang="ko-KR" altLang="en-US" smtClean="0"/>
              <a:t>2024-08-05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4D579-3A82-4BBD-959B-D919D62DAF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76621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ADAAF-8A25-4354-910A-2D468AE9F9BA}" type="datetimeFigureOut">
              <a:rPr lang="ko-KR" altLang="en-US" smtClean="0"/>
              <a:t>2024-08-05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4D579-3A82-4BBD-959B-D919D62DAF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42632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shade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shade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shade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ADAAF-8A25-4354-910A-2D468AE9F9BA}" type="datetimeFigureOut">
              <a:rPr lang="ko-KR" altLang="en-US" smtClean="0"/>
              <a:t>2024-08-05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4D579-3A82-4BBD-959B-D919D62DAF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99794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ADAAF-8A25-4354-910A-2D468AE9F9BA}" type="datetimeFigureOut">
              <a:rPr lang="ko-KR" altLang="en-US" smtClean="0"/>
              <a:t>2024-08-05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4D579-3A82-4BBD-959B-D919D62DAF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9674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ADAAF-8A25-4354-910A-2D468AE9F9BA}" type="datetimeFigureOut">
              <a:rPr lang="ko-KR" altLang="en-US" smtClean="0"/>
              <a:t>2024-08-05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4D579-3A82-4BBD-959B-D919D62DAF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67561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ADAAF-8A25-4354-910A-2D468AE9F9BA}" type="datetimeFigureOut">
              <a:rPr lang="ko-KR" altLang="en-US" smtClean="0"/>
              <a:t>2024-08-05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4D579-3A82-4BBD-959B-D919D62DAF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17947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ADAAF-8A25-4354-910A-2D468AE9F9BA}" type="datetimeFigureOut">
              <a:rPr lang="ko-KR" altLang="en-US" smtClean="0"/>
              <a:t>2024-08-05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4D579-3A82-4BBD-959B-D919D62DAF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2480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ADAAF-8A25-4354-910A-2D468AE9F9BA}" type="datetimeFigureOut">
              <a:rPr lang="ko-KR" altLang="en-US" smtClean="0"/>
              <a:t>2024-08-05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4D579-3A82-4BBD-959B-D919D62DAF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3845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ADAAF-8A25-4354-910A-2D468AE9F9BA}" type="datetimeFigureOut">
              <a:rPr lang="ko-KR" altLang="en-US" smtClean="0"/>
              <a:t>2024-08-05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4D579-3A82-4BBD-959B-D919D62DAF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598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17FADAAF-8A25-4354-910A-2D468AE9F9BA}" type="datetimeFigureOut">
              <a:rPr lang="ko-KR" altLang="en-US" smtClean="0"/>
              <a:t>2024-08-05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5814D579-3A82-4BBD-959B-D919D62DAF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4310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A318DD-65F4-A258-1A0C-A33D694800B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>
                <a:latin typeface="Consolas" panose="020B0609020204030204" pitchFamily="49" charset="0"/>
              </a:rPr>
              <a:t>How to Coding?</a:t>
            </a:r>
            <a:endParaRPr lang="ko-KR" alt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13327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948C78-4C73-B937-58D4-DA177F141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Consolas" panose="020B0609020204030204" pitchFamily="49" charset="0"/>
              </a:rPr>
              <a:t>How to Coding 1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D8CD2C-F217-F51F-ECD4-74D54628F3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코딩을 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5122" name="Picture 2" descr="Software - Arduino Pro Ide">
            <a:extLst>
              <a:ext uri="{FF2B5EF4-FFF2-40B4-BE49-F238E27FC236}">
                <a16:creationId xmlns:a16="http://schemas.microsoft.com/office/drawing/2014/main" id="{0987F17D-3D3A-124E-E699-49E4D26541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3321" y="1542677"/>
            <a:ext cx="7236983" cy="49172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39863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F06191-9223-1D8C-A22C-830C38D6E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Consolas" panose="020B0609020204030204" pitchFamily="49" charset="0"/>
              </a:rPr>
              <a:t>How to Coding 1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728F481-8582-3634-626B-6E3961B9CE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Tools</a:t>
            </a:r>
            <a:r>
              <a:rPr lang="ko-KR" altLang="en-US" dirty="0"/>
              <a:t>를 누르고 </a:t>
            </a:r>
            <a:r>
              <a:rPr lang="en-US" altLang="ko-KR" dirty="0"/>
              <a:t>board</a:t>
            </a:r>
            <a:r>
              <a:rPr lang="ko-KR" altLang="en-US" dirty="0"/>
              <a:t>에서 </a:t>
            </a:r>
            <a:r>
              <a:rPr lang="en-US" altLang="ko-KR" dirty="0"/>
              <a:t>Arduino Uno</a:t>
            </a:r>
            <a:r>
              <a:rPr lang="ko-KR" altLang="en-US" dirty="0"/>
              <a:t>를 선택한다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A2C2D6B-1959-1E51-1CFC-FD587F97D7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766" y="2479597"/>
            <a:ext cx="10372801" cy="3429025"/>
          </a:xfrm>
          <a:prstGeom prst="rect">
            <a:avLst/>
          </a:prstGeom>
        </p:spPr>
      </p:pic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8D1A27A-02C4-BF47-66CA-BC2D3C310FA8}"/>
              </a:ext>
            </a:extLst>
          </p:cNvPr>
          <p:cNvCxnSpPr/>
          <p:nvPr/>
        </p:nvCxnSpPr>
        <p:spPr>
          <a:xfrm>
            <a:off x="1841241" y="4733730"/>
            <a:ext cx="1698171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03B96788-161F-3772-9848-E0D2B191A314}"/>
              </a:ext>
            </a:extLst>
          </p:cNvPr>
          <p:cNvCxnSpPr/>
          <p:nvPr/>
        </p:nvCxnSpPr>
        <p:spPr>
          <a:xfrm>
            <a:off x="6727372" y="5016758"/>
            <a:ext cx="1698171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7C7C8740-C973-8D05-224C-B54651F0B401}"/>
              </a:ext>
            </a:extLst>
          </p:cNvPr>
          <p:cNvCxnSpPr>
            <a:cxnSpLocks/>
          </p:cNvCxnSpPr>
          <p:nvPr/>
        </p:nvCxnSpPr>
        <p:spPr>
          <a:xfrm flipV="1">
            <a:off x="8935617" y="4194109"/>
            <a:ext cx="1197428" cy="311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B586D73-79A7-49B1-20CB-77999232074B}"/>
              </a:ext>
            </a:extLst>
          </p:cNvPr>
          <p:cNvSpPr/>
          <p:nvPr/>
        </p:nvSpPr>
        <p:spPr>
          <a:xfrm>
            <a:off x="1729274" y="2432611"/>
            <a:ext cx="491412" cy="30479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4752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3DBF0B-D97B-EE37-3AC1-6021AFA3C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Consolas" panose="020B0609020204030204" pitchFamily="49" charset="0"/>
              </a:rPr>
              <a:t>How to Coding 1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D08238A-2B95-29E1-B25A-D4EBA8D8EC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Port </a:t>
            </a:r>
            <a:r>
              <a:rPr lang="ko-KR" altLang="en-US" dirty="0"/>
              <a:t>선택을 한다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3DAE018-64D2-39AD-F59A-1F30FB1DD0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5667" y="2688179"/>
            <a:ext cx="7260665" cy="3382940"/>
          </a:xfrm>
          <a:prstGeom prst="rect">
            <a:avLst/>
          </a:prstGeom>
        </p:spPr>
      </p:pic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0259E602-FBEB-E16B-51BB-A11369D1E653}"/>
              </a:ext>
            </a:extLst>
          </p:cNvPr>
          <p:cNvCxnSpPr/>
          <p:nvPr/>
        </p:nvCxnSpPr>
        <p:spPr>
          <a:xfrm>
            <a:off x="3788229" y="5679232"/>
            <a:ext cx="1082351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32237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E23FDA-25A6-BA0B-8B3F-C0318F82F1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Consolas" panose="020B0609020204030204" pitchFamily="49" charset="0"/>
              </a:rPr>
              <a:t>How to Coding 1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79279CD-4933-7408-5660-E9E52967FB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Upload </a:t>
            </a:r>
            <a:r>
              <a:rPr lang="ko-KR" altLang="en-US" dirty="0"/>
              <a:t>버튼을 눌러 </a:t>
            </a:r>
            <a:r>
              <a:rPr lang="en-US" altLang="ko-KR" dirty="0"/>
              <a:t>Arduino</a:t>
            </a:r>
            <a:r>
              <a:rPr lang="ko-KR" altLang="en-US" dirty="0"/>
              <a:t>에 컴파일하고 업로드한다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DF277E0-0428-DD09-4470-7BA83BA74B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6377" y="2554347"/>
            <a:ext cx="8355110" cy="2459302"/>
          </a:xfrm>
          <a:prstGeom prst="rect">
            <a:avLst/>
          </a:prstGeom>
        </p:spPr>
      </p:pic>
      <p:sp>
        <p:nvSpPr>
          <p:cNvPr id="6" name="타원 5">
            <a:extLst>
              <a:ext uri="{FF2B5EF4-FFF2-40B4-BE49-F238E27FC236}">
                <a16:creationId xmlns:a16="http://schemas.microsoft.com/office/drawing/2014/main" id="{67D27BD0-82C8-D8CA-B77D-5EBD4AF02205}"/>
              </a:ext>
            </a:extLst>
          </p:cNvPr>
          <p:cNvSpPr/>
          <p:nvPr/>
        </p:nvSpPr>
        <p:spPr>
          <a:xfrm>
            <a:off x="2749420" y="2842726"/>
            <a:ext cx="734009" cy="690465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31798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B2CA59-2071-BF12-601C-12DCC5B31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Consolas" panose="020B0609020204030204" pitchFamily="49" charset="0"/>
              </a:rPr>
              <a:t>How to Coding 1</a:t>
            </a:r>
            <a:endParaRPr lang="ko-KR" altLang="en-US" dirty="0">
              <a:latin typeface="Consolas" panose="020B0609020204030204" pitchFamily="49" charset="0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A7EFC61-8C83-D40B-7D36-B7D84F0432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4400" b="1" dirty="0"/>
              <a:t>+</a:t>
            </a:r>
            <a:r>
              <a:rPr lang="en-US" altLang="ko-KR" sz="4400" b="1" dirty="0">
                <a:solidFill>
                  <a:srgbClr val="FF0000"/>
                </a:solidFill>
              </a:rPr>
              <a:t>IDE</a:t>
            </a:r>
            <a:r>
              <a:rPr lang="ko-KR" altLang="en-US" sz="4400" b="1" dirty="0"/>
              <a:t>는 무엇일까</a:t>
            </a:r>
            <a:r>
              <a:rPr lang="en-US" altLang="ko-KR" sz="4400" b="1" dirty="0"/>
              <a:t>?</a:t>
            </a:r>
          </a:p>
          <a:p>
            <a:endParaRPr lang="en-US" altLang="ko-KR" sz="4400" b="1" dirty="0"/>
          </a:p>
          <a:p>
            <a:pPr>
              <a:lnSpc>
                <a:spcPct val="200000"/>
              </a:lnSpc>
            </a:pPr>
            <a:r>
              <a:rPr lang="en-US" altLang="ko-KR" sz="2400" dirty="0"/>
              <a:t>IDE</a:t>
            </a:r>
            <a:r>
              <a:rPr lang="ko-KR" altLang="en-US" sz="2400" dirty="0"/>
              <a:t>는 통합개발환경</a:t>
            </a:r>
            <a:r>
              <a:rPr lang="en-US" altLang="ko-KR" sz="2400" dirty="0"/>
              <a:t>(Integrated Development Environment)</a:t>
            </a:r>
            <a:r>
              <a:rPr lang="ko-KR" altLang="en-US" sz="2400" dirty="0"/>
              <a:t>으로 </a:t>
            </a:r>
            <a:br>
              <a:rPr lang="en-US" altLang="ko-KR" sz="2400" dirty="0"/>
            </a:br>
            <a:r>
              <a:rPr lang="ko-KR" altLang="en-US" sz="2400" dirty="0"/>
              <a:t>코딩과</a:t>
            </a:r>
            <a:r>
              <a:rPr lang="en-US" altLang="ko-KR" sz="2400" dirty="0"/>
              <a:t> </a:t>
            </a:r>
            <a:r>
              <a:rPr lang="ko-KR" altLang="en-US" sz="2400" dirty="0"/>
              <a:t>컴파일</a:t>
            </a:r>
            <a:r>
              <a:rPr lang="en-US" altLang="ko-KR" sz="2400" dirty="0"/>
              <a:t>, </a:t>
            </a:r>
            <a:r>
              <a:rPr lang="ko-KR" altLang="en-US" sz="2400" dirty="0"/>
              <a:t>업로드</a:t>
            </a:r>
            <a:r>
              <a:rPr lang="en-US" altLang="ko-KR" sz="2400" dirty="0"/>
              <a:t>, </a:t>
            </a:r>
            <a:r>
              <a:rPr lang="ko-KR" altLang="en-US" sz="2400" dirty="0"/>
              <a:t>디버깅을 다 할 수 있는 소프트웨어</a:t>
            </a:r>
            <a:r>
              <a:rPr lang="en-US" altLang="ko-KR" sz="2400" dirty="0"/>
              <a:t>!!</a:t>
            </a:r>
            <a:endParaRPr lang="ko-KR" altLang="en-US" sz="2400" dirty="0"/>
          </a:p>
        </p:txBody>
      </p:sp>
      <p:pic>
        <p:nvPicPr>
          <p:cNvPr id="4098" name="Picture 2" descr="Visual Studio Code - 나무위키">
            <a:extLst>
              <a:ext uri="{FF2B5EF4-FFF2-40B4-BE49-F238E27FC236}">
                <a16:creationId xmlns:a16="http://schemas.microsoft.com/office/drawing/2014/main" id="{D5249BB9-511E-0C46-E221-35B009AE22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8993" y="4883020"/>
            <a:ext cx="1726163" cy="1726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How to Run Your Arduino Sketches: A Beginners Guide">
            <a:extLst>
              <a:ext uri="{FF2B5EF4-FFF2-40B4-BE49-F238E27FC236}">
                <a16:creationId xmlns:a16="http://schemas.microsoft.com/office/drawing/2014/main" id="{F7ABE4D9-DCB8-D18C-B2AB-3DC646934F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5544" y="4883020"/>
            <a:ext cx="2566868" cy="1726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Building a Real-time Chat Plugin for the Atom.io Text Editor | PubNub">
            <a:extLst>
              <a:ext uri="{FF2B5EF4-FFF2-40B4-BE49-F238E27FC236}">
                <a16:creationId xmlns:a16="http://schemas.microsoft.com/office/drawing/2014/main" id="{99B7A746-B4F5-6AAF-28FD-9B3CD9EA8F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1908" y="4733730"/>
            <a:ext cx="1974980" cy="1974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5383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FA7345-D768-B2BB-CCD6-2635CA076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Consolas" panose="020B0609020204030204" pitchFamily="49" charset="0"/>
              </a:rPr>
              <a:t>How to Coding 2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5C313F9-4522-B908-DA31-7BE15EAAF3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/>
              <a:t>Tinkercad</a:t>
            </a:r>
            <a:r>
              <a:rPr lang="ko-KR" altLang="en-US" dirty="0"/>
              <a:t>에 접속한다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저번에 한대로 세팅한다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pic>
        <p:nvPicPr>
          <p:cNvPr id="6146" name="Picture 2" descr="Tinkercad | San Francisco CA">
            <a:extLst>
              <a:ext uri="{FF2B5EF4-FFF2-40B4-BE49-F238E27FC236}">
                <a16:creationId xmlns:a16="http://schemas.microsoft.com/office/drawing/2014/main" id="{D4E7864E-FAB2-EB1A-68E8-8487A72665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5311" y="2879952"/>
            <a:ext cx="3242484" cy="3242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66889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FA7345-D768-B2BB-CCD6-2635CA076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Consolas" panose="020B0609020204030204" pitchFamily="49" charset="0"/>
              </a:rPr>
              <a:t>How to Coding 2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5C313F9-4522-B908-DA31-7BE15EAAF3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가상 회로를 만든다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en-US" altLang="ko-KR" dirty="0"/>
              <a:t> 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5B1140C-714F-B4D3-6262-3127ED8C46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2280" y="2320212"/>
            <a:ext cx="7753842" cy="4109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3951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660EA4-EBF0-2A27-C096-35471C5A6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Consolas" panose="020B0609020204030204" pitchFamily="49" charset="0"/>
              </a:rPr>
              <a:t>How to Coding 2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40E9047-03E2-81F4-94B8-0587AF5763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코드 버튼을 누른다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46A1EA6-71F8-274C-4821-22953E73AD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7762" y="1567150"/>
            <a:ext cx="6309607" cy="1953602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B46BB913-2D19-1339-ABAF-A1F760538595}"/>
              </a:ext>
            </a:extLst>
          </p:cNvPr>
          <p:cNvSpPr/>
          <p:nvPr/>
        </p:nvSpPr>
        <p:spPr>
          <a:xfrm>
            <a:off x="6879772" y="2121158"/>
            <a:ext cx="1443134" cy="62204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94332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660EA4-EBF0-2A27-C096-35471C5A6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Consolas" panose="020B0609020204030204" pitchFamily="49" charset="0"/>
              </a:rPr>
              <a:t>How to Coding 2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40E9047-03E2-81F4-94B8-0587AF5763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블록 </a:t>
            </a:r>
            <a:r>
              <a:rPr lang="en-US" altLang="ko-KR" dirty="0"/>
              <a:t>+ </a:t>
            </a:r>
            <a:r>
              <a:rPr lang="ko-KR" altLang="en-US" dirty="0"/>
              <a:t>문자로 세팅한다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62BCCEB-55C6-5E76-EC98-9356878448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2392" y="1690688"/>
            <a:ext cx="6995572" cy="44759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8EFC47F-0389-6887-BE24-21507520EDA6}"/>
              </a:ext>
            </a:extLst>
          </p:cNvPr>
          <p:cNvSpPr/>
          <p:nvPr/>
        </p:nvSpPr>
        <p:spPr>
          <a:xfrm>
            <a:off x="5026091" y="1897224"/>
            <a:ext cx="1524000" cy="398107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44965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660EA4-EBF0-2A27-C096-35471C5A6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Consolas" panose="020B0609020204030204" pitchFamily="49" charset="0"/>
              </a:rPr>
              <a:t>How to Coding 2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40E9047-03E2-81F4-94B8-0587AF5763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블록 코딩을 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62BCCEB-55C6-5E76-EC98-9356878448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2392" y="1690688"/>
            <a:ext cx="6995572" cy="44759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8EFC47F-0389-6887-BE24-21507520EDA6}"/>
              </a:ext>
            </a:extLst>
          </p:cNvPr>
          <p:cNvSpPr/>
          <p:nvPr/>
        </p:nvSpPr>
        <p:spPr>
          <a:xfrm>
            <a:off x="5026091" y="1971868"/>
            <a:ext cx="3831770" cy="403082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45544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63BE93-78A5-C433-B2B6-B24BA7A231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Consolas" panose="020B0609020204030204" pitchFamily="49" charset="0"/>
              </a:rPr>
              <a:t>Programming</a:t>
            </a:r>
            <a:endParaRPr lang="ko-KR" altLang="en-US" dirty="0">
              <a:latin typeface="Consolas" panose="020B0609020204030204" pitchFamily="49" charset="0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3187C20-B66B-3C0C-4F81-EB41BBD703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1. Arduino IDE</a:t>
            </a:r>
            <a:r>
              <a:rPr lang="ko-KR" altLang="en-US" dirty="0"/>
              <a:t>로</a:t>
            </a:r>
            <a:r>
              <a:rPr lang="en-US" altLang="ko-KR" dirty="0"/>
              <a:t> </a:t>
            </a:r>
            <a:r>
              <a:rPr lang="ko-KR" altLang="en-US" b="1" dirty="0">
                <a:solidFill>
                  <a:srgbClr val="FF0000"/>
                </a:solidFill>
              </a:rPr>
              <a:t>텍스트 코딩</a:t>
            </a:r>
            <a:endParaRPr lang="en-US" altLang="ko-KR" b="1" dirty="0">
              <a:solidFill>
                <a:srgbClr val="FF0000"/>
              </a:solidFill>
            </a:endParaRPr>
          </a:p>
          <a:p>
            <a:endParaRPr lang="en-US" altLang="ko-KR" dirty="0"/>
          </a:p>
          <a:p>
            <a:r>
              <a:rPr lang="en-US" altLang="ko-KR" dirty="0"/>
              <a:t>2. </a:t>
            </a:r>
            <a:r>
              <a:rPr lang="en-US" altLang="ko-KR" dirty="0" err="1"/>
              <a:t>Tinkercad</a:t>
            </a:r>
            <a:r>
              <a:rPr lang="ko-KR" altLang="en-US" dirty="0"/>
              <a:t>에서 </a:t>
            </a:r>
            <a:r>
              <a:rPr lang="ko-KR" altLang="en-US" b="1" dirty="0">
                <a:solidFill>
                  <a:srgbClr val="FF0000"/>
                </a:solidFill>
              </a:rPr>
              <a:t>블록코딩</a:t>
            </a:r>
            <a:endParaRPr lang="en-US" altLang="ko-KR" b="1" dirty="0">
              <a:solidFill>
                <a:srgbClr val="FF0000"/>
              </a:solidFill>
            </a:endParaRPr>
          </a:p>
          <a:p>
            <a:endParaRPr lang="en-US" altLang="ko-KR" dirty="0"/>
          </a:p>
          <a:p>
            <a:r>
              <a:rPr lang="en-US" altLang="ko-KR" dirty="0"/>
              <a:t>3. Chat GPT</a:t>
            </a:r>
            <a:r>
              <a:rPr lang="ko-KR" altLang="en-US" dirty="0"/>
              <a:t>로 코딩하기</a:t>
            </a:r>
          </a:p>
        </p:txBody>
      </p:sp>
    </p:spTree>
    <p:extLst>
      <p:ext uri="{BB962C8B-B14F-4D97-AF65-F5344CB8AC3E}">
        <p14:creationId xmlns:p14="http://schemas.microsoft.com/office/powerpoint/2010/main" val="717651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660EA4-EBF0-2A27-C096-35471C5A6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Consolas" panose="020B0609020204030204" pitchFamily="49" charset="0"/>
              </a:rPr>
              <a:t>How to Coding 2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40E9047-03E2-81F4-94B8-0587AF5763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오른쪽의 코드를 복사해서 </a:t>
            </a:r>
            <a:r>
              <a:rPr lang="en-US" altLang="ko-KR" dirty="0"/>
              <a:t>Arduino IDE</a:t>
            </a:r>
            <a:r>
              <a:rPr lang="ko-KR" altLang="en-US" dirty="0"/>
              <a:t>에 붙여 실행한다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62BCCEB-55C6-5E76-EC98-9356878448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5477" y="2318949"/>
            <a:ext cx="6995572" cy="44759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8EFC47F-0389-6887-BE24-21507520EDA6}"/>
              </a:ext>
            </a:extLst>
          </p:cNvPr>
          <p:cNvSpPr/>
          <p:nvPr/>
        </p:nvSpPr>
        <p:spPr>
          <a:xfrm>
            <a:off x="7184572" y="2670563"/>
            <a:ext cx="3831770" cy="403082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45378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C97A73-F4B0-0053-FDAA-897763599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Consolas" panose="020B0609020204030204" pitchFamily="49" charset="0"/>
              </a:rPr>
              <a:t>How to Coding 3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EF19AFF-AB14-9859-CDD6-FFB38FAB06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Google</a:t>
            </a:r>
            <a:r>
              <a:rPr lang="ko-KR" altLang="en-US" dirty="0"/>
              <a:t>에 </a:t>
            </a:r>
            <a:r>
              <a:rPr lang="en-US" altLang="ko-KR" dirty="0"/>
              <a:t>Chat GPT</a:t>
            </a:r>
            <a:r>
              <a:rPr lang="ko-KR" altLang="en-US" dirty="0"/>
              <a:t>를 검색해 </a:t>
            </a:r>
            <a:r>
              <a:rPr lang="en-US" altLang="ko-KR" dirty="0"/>
              <a:t>Chat GPT</a:t>
            </a:r>
            <a:r>
              <a:rPr lang="ko-KR" altLang="en-US" dirty="0"/>
              <a:t>에 접속한다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C8BEBB4-85E2-8470-9616-FD4461A0AC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9109" y="2350935"/>
            <a:ext cx="7296539" cy="4094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7415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C97A73-F4B0-0053-FDAA-897763599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Consolas" panose="020B0609020204030204" pitchFamily="49" charset="0"/>
              </a:rPr>
              <a:t>How to Coding 3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EF19AFF-AB14-9859-CDD6-FFB38FAB06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Chat</a:t>
            </a:r>
            <a:r>
              <a:rPr lang="ko-KR" altLang="en-US" dirty="0"/>
              <a:t> </a:t>
            </a:r>
            <a:r>
              <a:rPr lang="en-US" altLang="ko-KR" dirty="0"/>
              <a:t>GPT</a:t>
            </a:r>
            <a:r>
              <a:rPr lang="ko-KR" altLang="en-US" dirty="0"/>
              <a:t>에게 원하는 코드를 입력한다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BB40385-6531-9E86-46CD-AC818AFFE1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9310" y="1188098"/>
            <a:ext cx="7591493" cy="4626932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540F7CB-4751-2610-DB3E-9CF9E7C113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3845" y="485753"/>
            <a:ext cx="7029501" cy="5886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310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4861D4-6BBC-EA47-F593-6A3C37F07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Consolas" panose="020B0609020204030204" pitchFamily="49" charset="0"/>
              </a:rPr>
              <a:t>How to Coding 3</a:t>
            </a:r>
            <a:endParaRPr lang="ko-KR" altLang="en-US" dirty="0">
              <a:latin typeface="Consolas" panose="020B0609020204030204" pitchFamily="49" charset="0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1A5748-D430-A80A-39DE-ED32FCB567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코드를 복사하고 </a:t>
            </a:r>
            <a:r>
              <a:rPr lang="en-US" altLang="ko-KR" dirty="0"/>
              <a:t>Arduino IDE</a:t>
            </a:r>
            <a:r>
              <a:rPr lang="ko-KR" altLang="en-US" dirty="0"/>
              <a:t>에 붙여 실행한다</a:t>
            </a:r>
            <a:r>
              <a:rPr lang="en-US" altLang="ko-KR" dirty="0"/>
              <a:t>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6973F71-6B04-77A7-582D-D07CE4761C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49" y="2232203"/>
            <a:ext cx="5144497" cy="4307994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CDFD3529-C9B3-BD32-D48B-9F7A0F9F4CC2}"/>
              </a:ext>
            </a:extLst>
          </p:cNvPr>
          <p:cNvSpPr/>
          <p:nvPr/>
        </p:nvSpPr>
        <p:spPr>
          <a:xfrm>
            <a:off x="7134809" y="2432180"/>
            <a:ext cx="1045028" cy="75888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0043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57C171-91F0-23F7-EB77-8601441C4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Consolas" panose="020B0609020204030204" pitchFamily="49" charset="0"/>
              </a:rPr>
              <a:t>How to Coding</a:t>
            </a:r>
            <a:endParaRPr lang="ko-KR" altLang="en-US" dirty="0">
              <a:latin typeface="Consolas" panose="020B0609020204030204" pitchFamily="49" charset="0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6F45001-E3E2-2185-957E-3634AFB6BF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코딩을 할 때 모든 코드를 알고 있는 사람은 없다</a:t>
            </a:r>
            <a:r>
              <a:rPr lang="en-US" altLang="ko-KR" dirty="0"/>
              <a:t>!</a:t>
            </a:r>
          </a:p>
          <a:p>
            <a:endParaRPr lang="en-US" altLang="ko-KR" dirty="0"/>
          </a:p>
          <a:p>
            <a:r>
              <a:rPr lang="ko-KR" altLang="en-US" dirty="0"/>
              <a:t>코딩을 할 때 구글에 검색하는 습관을 가지자</a:t>
            </a:r>
            <a:r>
              <a:rPr lang="en-US" altLang="ko-KR" dirty="0"/>
              <a:t>!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3539F0B-C0DA-B71A-0D06-0EEB32CEE4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0016" y="3429000"/>
            <a:ext cx="5097163" cy="315810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4499164-CDE0-9EF0-95FC-BA6380EF5D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518" y="3429000"/>
            <a:ext cx="5138877" cy="3158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7408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1CF7386-A43A-7224-6B00-9AA8C329A9E3}"/>
              </a:ext>
            </a:extLst>
          </p:cNvPr>
          <p:cNvSpPr txBox="1"/>
          <p:nvPr/>
        </p:nvSpPr>
        <p:spPr>
          <a:xfrm>
            <a:off x="4505864" y="3013501"/>
            <a:ext cx="31802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dirty="0">
                <a:latin typeface="Consolas" panose="020B0609020204030204" pitchFamily="49" charset="0"/>
              </a:rPr>
              <a:t>Q&amp;A</a:t>
            </a:r>
            <a:endParaRPr lang="ko-KR" altLang="en-US" sz="48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24108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63BE93-78A5-C433-B2B6-B24BA7A231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Consolas" panose="020B0609020204030204" pitchFamily="49" charset="0"/>
              </a:rPr>
              <a:t>Before</a:t>
            </a:r>
            <a:r>
              <a:rPr lang="ko-KR" altLang="en-US" dirty="0">
                <a:latin typeface="Consolas" panose="020B0609020204030204" pitchFamily="49" charset="0"/>
              </a:rPr>
              <a:t> </a:t>
            </a:r>
            <a:r>
              <a:rPr lang="en-US" altLang="ko-KR" dirty="0">
                <a:latin typeface="Consolas" panose="020B0609020204030204" pitchFamily="49" charset="0"/>
              </a:rPr>
              <a:t>Programming</a:t>
            </a:r>
            <a:endParaRPr lang="ko-KR" altLang="en-US" dirty="0">
              <a:latin typeface="Consolas" panose="020B060902020403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A8EF3E-4DB0-4E5E-925A-4A7648425466}"/>
              </a:ext>
            </a:extLst>
          </p:cNvPr>
          <p:cNvSpPr txBox="1"/>
          <p:nvPr/>
        </p:nvSpPr>
        <p:spPr>
          <a:xfrm>
            <a:off x="3441939" y="2644170"/>
            <a:ext cx="530812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dirty="0">
                <a:latin typeface="Consolas" panose="020B0609020204030204" pitchFamily="49" charset="0"/>
              </a:rPr>
              <a:t>What is Programming?</a:t>
            </a:r>
            <a:endParaRPr lang="ko-KR" altLang="en-US" sz="48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42347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659D02-50C0-8581-3CEA-8AC4D4984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Consolas" panose="020B0609020204030204" pitchFamily="49" charset="0"/>
              </a:rPr>
              <a:t>Before</a:t>
            </a:r>
            <a:r>
              <a:rPr lang="ko-KR" altLang="en-US" dirty="0">
                <a:latin typeface="Consolas" panose="020B0609020204030204" pitchFamily="49" charset="0"/>
              </a:rPr>
              <a:t> </a:t>
            </a:r>
            <a:r>
              <a:rPr lang="en-US" altLang="ko-KR" dirty="0">
                <a:latin typeface="Consolas" panose="020B0609020204030204" pitchFamily="49" charset="0"/>
              </a:rPr>
              <a:t>Programming</a:t>
            </a:r>
            <a:endParaRPr lang="ko-KR" altLang="en-US" dirty="0"/>
          </a:p>
        </p:txBody>
      </p:sp>
      <p:pic>
        <p:nvPicPr>
          <p:cNvPr id="1026" name="Picture 2" descr="Why Is Computer Programming Important?">
            <a:extLst>
              <a:ext uri="{FF2B5EF4-FFF2-40B4-BE49-F238E27FC236}">
                <a16:creationId xmlns:a16="http://schemas.microsoft.com/office/drawing/2014/main" id="{CD8F60FB-DCB6-2951-06C5-37AED44261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199" y="1843087"/>
            <a:ext cx="5849983" cy="38960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The easiest programming languages to learn | ZDNET">
            <a:extLst>
              <a:ext uri="{FF2B5EF4-FFF2-40B4-BE49-F238E27FC236}">
                <a16:creationId xmlns:a16="http://schemas.microsoft.com/office/drawing/2014/main" id="{8E22409B-12C1-95B0-AEC4-2769151FE2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8182" y="1825625"/>
            <a:ext cx="4902925" cy="3677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06863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45C073-1812-FEC9-BBCC-B1F47139E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Consolas" panose="020B0609020204030204" pitchFamily="49" charset="0"/>
              </a:rPr>
              <a:t>Before</a:t>
            </a:r>
            <a:r>
              <a:rPr lang="ko-KR" altLang="en-US" dirty="0">
                <a:latin typeface="Consolas" panose="020B0609020204030204" pitchFamily="49" charset="0"/>
              </a:rPr>
              <a:t> </a:t>
            </a:r>
            <a:r>
              <a:rPr lang="en-US" altLang="ko-KR" dirty="0">
                <a:latin typeface="Consolas" panose="020B0609020204030204" pitchFamily="49" charset="0"/>
              </a:rPr>
              <a:t>Programming</a:t>
            </a:r>
            <a:endParaRPr lang="ko-KR" altLang="en-US" dirty="0"/>
          </a:p>
        </p:txBody>
      </p:sp>
      <p:pic>
        <p:nvPicPr>
          <p:cNvPr id="2050" name="Picture 2" descr="코딩의 시작, TCP School">
            <a:extLst>
              <a:ext uri="{FF2B5EF4-FFF2-40B4-BE49-F238E27FC236}">
                <a16:creationId xmlns:a16="http://schemas.microsoft.com/office/drawing/2014/main" id="{7B82BCE9-4E55-02C1-7C18-71122FCCE9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5030" y="1553527"/>
            <a:ext cx="1564553" cy="4586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화살표: 왼쪽 3">
            <a:extLst>
              <a:ext uri="{FF2B5EF4-FFF2-40B4-BE49-F238E27FC236}">
                <a16:creationId xmlns:a16="http://schemas.microsoft.com/office/drawing/2014/main" id="{24A0645C-0431-654A-EAFD-FC378235B3F9}"/>
              </a:ext>
            </a:extLst>
          </p:cNvPr>
          <p:cNvSpPr/>
          <p:nvPr/>
        </p:nvSpPr>
        <p:spPr>
          <a:xfrm>
            <a:off x="4546201" y="2629741"/>
            <a:ext cx="4477027" cy="1976763"/>
          </a:xfrm>
          <a:prstGeom prst="lef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dirty="0">
                <a:solidFill>
                  <a:schemeClr val="bg1"/>
                </a:solidFill>
              </a:rPr>
              <a:t>이런 간단한 것도 코딩</a:t>
            </a:r>
            <a:r>
              <a:rPr lang="en-US" altLang="ko-KR" sz="3200" dirty="0">
                <a:solidFill>
                  <a:schemeClr val="bg1"/>
                </a:solidFill>
              </a:rPr>
              <a:t>!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37461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659D02-50C0-8581-3CEA-8AC4D4984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Consolas" panose="020B0609020204030204" pitchFamily="49" charset="0"/>
              </a:rPr>
              <a:t>Before</a:t>
            </a:r>
            <a:r>
              <a:rPr lang="ko-KR" altLang="en-US" dirty="0">
                <a:latin typeface="Consolas" panose="020B0609020204030204" pitchFamily="49" charset="0"/>
              </a:rPr>
              <a:t> </a:t>
            </a:r>
            <a:r>
              <a:rPr lang="en-US" altLang="ko-KR" dirty="0">
                <a:latin typeface="Consolas" panose="020B0609020204030204" pitchFamily="49" charset="0"/>
              </a:rPr>
              <a:t>Programming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887F38F-742C-5DFC-AB12-0143C22CCE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프로그램은 컴퓨터에게 내리는 명령어의 모임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프로그래밍은 프로그램을 짜는 행동</a:t>
            </a:r>
            <a:r>
              <a:rPr lang="en-US" altLang="ko-KR" dirty="0"/>
              <a:t>!</a:t>
            </a:r>
          </a:p>
          <a:p>
            <a:endParaRPr lang="en-US" altLang="ko-KR" dirty="0"/>
          </a:p>
          <a:p>
            <a:r>
              <a:rPr lang="ko-KR" altLang="en-US" dirty="0"/>
              <a:t>즉</a:t>
            </a:r>
            <a:r>
              <a:rPr lang="en-US" altLang="ko-KR" dirty="0"/>
              <a:t>, </a:t>
            </a:r>
            <a:r>
              <a:rPr lang="ko-KR" altLang="en-US" dirty="0"/>
              <a:t>명령어 순서를 정하는 것이 프로그래밍</a:t>
            </a:r>
          </a:p>
        </p:txBody>
      </p:sp>
    </p:spTree>
    <p:extLst>
      <p:ext uri="{BB962C8B-B14F-4D97-AF65-F5344CB8AC3E}">
        <p14:creationId xmlns:p14="http://schemas.microsoft.com/office/powerpoint/2010/main" val="11242552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659D02-50C0-8581-3CEA-8AC4D4984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Consolas" panose="020B0609020204030204" pitchFamily="49" charset="0"/>
              </a:rPr>
              <a:t>Before</a:t>
            </a:r>
            <a:r>
              <a:rPr lang="ko-KR" altLang="en-US" dirty="0">
                <a:latin typeface="Consolas" panose="020B0609020204030204" pitchFamily="49" charset="0"/>
              </a:rPr>
              <a:t> </a:t>
            </a:r>
            <a:r>
              <a:rPr lang="en-US" altLang="ko-KR" dirty="0">
                <a:latin typeface="Consolas" panose="020B0609020204030204" pitchFamily="49" charset="0"/>
              </a:rPr>
              <a:t>Programming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887F38F-742C-5DFC-AB12-0143C22CCE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컴퓨터는 </a:t>
            </a:r>
            <a:r>
              <a:rPr lang="en-US" altLang="ko-KR" dirty="0"/>
              <a:t>0</a:t>
            </a:r>
            <a:r>
              <a:rPr lang="ko-KR" altLang="en-US" dirty="0"/>
              <a:t>과 </a:t>
            </a:r>
            <a:r>
              <a:rPr lang="en-US" altLang="ko-KR" dirty="0"/>
              <a:t>1 </a:t>
            </a:r>
            <a:r>
              <a:rPr lang="ko-KR" altLang="en-US" dirty="0"/>
              <a:t>밖에 인식하지 못하기 때문에 사람의 언어는 인식하지 못한다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그렇기에 사람의 언어를 </a:t>
            </a:r>
            <a:r>
              <a:rPr lang="ko-KR" altLang="en-US" dirty="0">
                <a:solidFill>
                  <a:srgbClr val="00B0F0"/>
                </a:solidFill>
              </a:rPr>
              <a:t>이진법</a:t>
            </a:r>
            <a:r>
              <a:rPr lang="ko-KR" altLang="en-US" dirty="0"/>
              <a:t>으로 번역하는 과정이 필요하다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이런 번역 과정이 </a:t>
            </a:r>
            <a:r>
              <a:rPr lang="ko-KR" altLang="en-US" sz="3200" b="1" dirty="0">
                <a:solidFill>
                  <a:srgbClr val="FF0000"/>
                </a:solidFill>
              </a:rPr>
              <a:t>컴파일</a:t>
            </a:r>
            <a:r>
              <a:rPr lang="en-US" altLang="ko-KR" dirty="0"/>
              <a:t>!!</a:t>
            </a:r>
          </a:p>
          <a:p>
            <a:endParaRPr lang="en-US" altLang="ko-KR" dirty="0"/>
          </a:p>
          <a:p>
            <a:endParaRPr lang="en-US" altLang="ko-KR" dirty="0"/>
          </a:p>
        </p:txBody>
      </p:sp>
      <p:pic>
        <p:nvPicPr>
          <p:cNvPr id="3074" name="Picture 2" descr="0과 1로 어떻게 숫자 &amp; 문자를 표현하지?!">
            <a:extLst>
              <a:ext uri="{FF2B5EF4-FFF2-40B4-BE49-F238E27FC236}">
                <a16:creationId xmlns:a16="http://schemas.microsoft.com/office/drawing/2014/main" id="{ED41D9C6-07E4-E2DE-7641-9542263BCC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5097" y="3659641"/>
            <a:ext cx="3442063" cy="2930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48711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A73A5B-E523-9C05-89DB-15D81E6F3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Consolas" panose="020B0609020204030204" pitchFamily="49" charset="0"/>
              </a:rPr>
              <a:t>Before</a:t>
            </a:r>
            <a:r>
              <a:rPr lang="ko-KR" altLang="en-US" dirty="0">
                <a:latin typeface="Consolas" panose="020B0609020204030204" pitchFamily="49" charset="0"/>
              </a:rPr>
              <a:t> </a:t>
            </a:r>
            <a:r>
              <a:rPr lang="en-US" altLang="ko-KR" dirty="0">
                <a:latin typeface="Consolas" panose="020B0609020204030204" pitchFamily="49" charset="0"/>
              </a:rPr>
              <a:t>Programming</a:t>
            </a:r>
            <a:endParaRPr lang="ko-KR" altLang="en-US" dirty="0"/>
          </a:p>
        </p:txBody>
      </p:sp>
      <p:graphicFrame>
        <p:nvGraphicFramePr>
          <p:cNvPr id="4" name="다이어그램 3">
            <a:extLst>
              <a:ext uri="{FF2B5EF4-FFF2-40B4-BE49-F238E27FC236}">
                <a16:creationId xmlns:a16="http://schemas.microsoft.com/office/drawing/2014/main" id="{366340C8-FC4A-A7E3-078A-681DDEF9A51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44453442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설명선: 위쪽 화살표 4">
            <a:extLst>
              <a:ext uri="{FF2B5EF4-FFF2-40B4-BE49-F238E27FC236}">
                <a16:creationId xmlns:a16="http://schemas.microsoft.com/office/drawing/2014/main" id="{DF875987-0202-2F49-CF4B-4A58E0D33556}"/>
              </a:ext>
            </a:extLst>
          </p:cNvPr>
          <p:cNvSpPr/>
          <p:nvPr/>
        </p:nvSpPr>
        <p:spPr>
          <a:xfrm>
            <a:off x="931653" y="4117674"/>
            <a:ext cx="4393720" cy="2231367"/>
          </a:xfrm>
          <a:prstGeom prst="upArrowCallou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</a:rPr>
              <a:t>명령어 순서를 짜는 일</a:t>
            </a:r>
          </a:p>
        </p:txBody>
      </p:sp>
      <p:sp>
        <p:nvSpPr>
          <p:cNvPr id="6" name="설명선: 위쪽 화살표 5">
            <a:extLst>
              <a:ext uri="{FF2B5EF4-FFF2-40B4-BE49-F238E27FC236}">
                <a16:creationId xmlns:a16="http://schemas.microsoft.com/office/drawing/2014/main" id="{6A0679F6-8E94-8778-4113-08E7264CB989}"/>
              </a:ext>
            </a:extLst>
          </p:cNvPr>
          <p:cNvSpPr/>
          <p:nvPr/>
        </p:nvSpPr>
        <p:spPr>
          <a:xfrm>
            <a:off x="3899140" y="4117674"/>
            <a:ext cx="4393720" cy="2231367"/>
          </a:xfrm>
          <a:prstGeom prst="upArrowCallou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</a:rPr>
              <a:t>이진법으로 번역</a:t>
            </a:r>
          </a:p>
        </p:txBody>
      </p:sp>
      <p:sp>
        <p:nvSpPr>
          <p:cNvPr id="7" name="설명선: 위쪽 화살표 6">
            <a:extLst>
              <a:ext uri="{FF2B5EF4-FFF2-40B4-BE49-F238E27FC236}">
                <a16:creationId xmlns:a16="http://schemas.microsoft.com/office/drawing/2014/main" id="{ED1F7BF9-E34E-1B34-ABC2-26D9CFCBF0D9}"/>
              </a:ext>
            </a:extLst>
          </p:cNvPr>
          <p:cNvSpPr/>
          <p:nvPr/>
        </p:nvSpPr>
        <p:spPr>
          <a:xfrm>
            <a:off x="6866627" y="4117674"/>
            <a:ext cx="4393720" cy="2231367"/>
          </a:xfrm>
          <a:prstGeom prst="upArrowCallou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 err="1">
                <a:solidFill>
                  <a:schemeClr val="bg1"/>
                </a:solidFill>
              </a:rPr>
              <a:t>아두이노</a:t>
            </a:r>
            <a:r>
              <a:rPr lang="ko-KR" altLang="en-US" sz="2800" dirty="0">
                <a:solidFill>
                  <a:schemeClr val="bg1"/>
                </a:solidFill>
              </a:rPr>
              <a:t> 보드에 코드 보내기</a:t>
            </a:r>
          </a:p>
        </p:txBody>
      </p:sp>
    </p:spTree>
    <p:extLst>
      <p:ext uri="{BB962C8B-B14F-4D97-AF65-F5344CB8AC3E}">
        <p14:creationId xmlns:p14="http://schemas.microsoft.com/office/powerpoint/2010/main" val="4165243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6" grpId="0" animBg="1"/>
      <p:bldP spid="6" grpId="1" animBg="1"/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B2CA59-2071-BF12-601C-12DCC5B31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Consolas" panose="020B0609020204030204" pitchFamily="49" charset="0"/>
              </a:rPr>
              <a:t>How to Coding 1</a:t>
            </a:r>
            <a:endParaRPr lang="ko-KR" altLang="en-US" dirty="0">
              <a:latin typeface="Consolas" panose="020B0609020204030204" pitchFamily="49" charset="0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A7EFC61-8C83-D40B-7D36-B7D84F0432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Arduino IDE</a:t>
            </a:r>
            <a:r>
              <a:rPr lang="ko-KR" altLang="en-US" dirty="0"/>
              <a:t>를 실행한다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13D205F-1DD8-FD0E-E9AF-923364EB16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0640" y="1325563"/>
            <a:ext cx="5234507" cy="516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64390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테마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538D9D"/>
      </a:hlink>
      <a:folHlink>
        <a:srgbClr val="A5738E"/>
      </a:folHlink>
    </a:clrScheme>
    <a:fontScheme name="Office 테마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3A418E6B-C5F0-4B95-8D77-61E3EF3B5DF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203</TotalTime>
  <Words>301</Words>
  <Application>Microsoft Office PowerPoint</Application>
  <PresentationFormat>와이드스크린</PresentationFormat>
  <Paragraphs>70</Paragraphs>
  <Slides>25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30" baseType="lpstr">
      <vt:lpstr>Aptos</vt:lpstr>
      <vt:lpstr>Aptos Display</vt:lpstr>
      <vt:lpstr>Arial</vt:lpstr>
      <vt:lpstr>Consolas</vt:lpstr>
      <vt:lpstr>Office Theme</vt:lpstr>
      <vt:lpstr>How to Coding?</vt:lpstr>
      <vt:lpstr>Programming</vt:lpstr>
      <vt:lpstr>Before Programming</vt:lpstr>
      <vt:lpstr>Before Programming</vt:lpstr>
      <vt:lpstr>Before Programming</vt:lpstr>
      <vt:lpstr>Before Programming</vt:lpstr>
      <vt:lpstr>Before Programming</vt:lpstr>
      <vt:lpstr>Before Programming</vt:lpstr>
      <vt:lpstr>How to Coding 1</vt:lpstr>
      <vt:lpstr>How to Coding 1</vt:lpstr>
      <vt:lpstr>How to Coding 1</vt:lpstr>
      <vt:lpstr>How to Coding 1</vt:lpstr>
      <vt:lpstr>How to Coding 1</vt:lpstr>
      <vt:lpstr>How to Coding 1</vt:lpstr>
      <vt:lpstr>How to Coding 2</vt:lpstr>
      <vt:lpstr>How to Coding 2</vt:lpstr>
      <vt:lpstr>How to Coding 2</vt:lpstr>
      <vt:lpstr>How to Coding 2</vt:lpstr>
      <vt:lpstr>How to Coding 2</vt:lpstr>
      <vt:lpstr>How to Coding 2</vt:lpstr>
      <vt:lpstr>How to Coding 3</vt:lpstr>
      <vt:lpstr>How to Coding 3</vt:lpstr>
      <vt:lpstr>How to Coding 3</vt:lpstr>
      <vt:lpstr>How to Coding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허윤민</dc:creator>
  <cp:lastModifiedBy>허윤민</cp:lastModifiedBy>
  <cp:revision>5</cp:revision>
  <dcterms:created xsi:type="dcterms:W3CDTF">2024-07-22T07:38:59Z</dcterms:created>
  <dcterms:modified xsi:type="dcterms:W3CDTF">2024-08-04T19:43:57Z</dcterms:modified>
</cp:coreProperties>
</file>

<file path=docProps/thumbnail.jpeg>
</file>